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60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9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6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3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9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0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3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0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23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2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D6C1B-5CF4-7747-A6C4-F2489616E9CA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F74E0-6BCB-7245-BEB8-EC7D3415A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6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7-15 at 11.51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954" y="273014"/>
            <a:ext cx="5982250" cy="63386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8652898" y="29200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5594" y="21841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16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7-15 at 11.18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16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2</cp:revision>
  <dcterms:created xsi:type="dcterms:W3CDTF">2015-07-15T13:18:18Z</dcterms:created>
  <dcterms:modified xsi:type="dcterms:W3CDTF">2015-07-15T13:54:56Z</dcterms:modified>
</cp:coreProperties>
</file>